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3" r:id="rId2"/>
    <p:sldId id="268" r:id="rId3"/>
    <p:sldId id="270" r:id="rId4"/>
    <p:sldId id="271" r:id="rId5"/>
    <p:sldId id="269" r:id="rId6"/>
    <p:sldId id="272" r:id="rId7"/>
    <p:sldId id="273" r:id="rId8"/>
    <p:sldId id="274" r:id="rId9"/>
    <p:sldId id="275" r:id="rId10"/>
    <p:sldId id="276" r:id="rId11"/>
    <p:sldId id="282" r:id="rId12"/>
    <p:sldId id="287" r:id="rId13"/>
    <p:sldId id="288" r:id="rId14"/>
    <p:sldId id="277" r:id="rId15"/>
    <p:sldId id="278" r:id="rId16"/>
    <p:sldId id="279" r:id="rId17"/>
    <p:sldId id="280" r:id="rId18"/>
    <p:sldId id="284" r:id="rId19"/>
    <p:sldId id="281" r:id="rId20"/>
    <p:sldId id="283" r:id="rId21"/>
    <p:sldId id="285" r:id="rId22"/>
    <p:sldId id="286" r:id="rId23"/>
  </p:sldIdLst>
  <p:sldSz cx="9144000" cy="6858000" type="screen4x3"/>
  <p:notesSz cx="6858000" cy="9144000"/>
  <p:embeddedFontLst>
    <p:embeddedFont>
      <p:font typeface="Matilda" panose="020B0604020202020204" charset="0"/>
      <p:regular r:id="rId24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704F"/>
    <a:srgbClr val="EDA413"/>
    <a:srgbClr val="69A12B"/>
    <a:srgbClr val="6CA62C"/>
    <a:srgbClr val="E4931C"/>
    <a:srgbClr val="FFE89F"/>
    <a:srgbClr val="008080"/>
    <a:srgbClr val="50C8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138" autoAdjust="0"/>
  </p:normalViewPr>
  <p:slideViewPr>
    <p:cSldViewPr>
      <p:cViewPr>
        <p:scale>
          <a:sx n="74" d="100"/>
          <a:sy n="74" d="100"/>
        </p:scale>
        <p:origin x="-126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91A23-568F-4A01-9B46-EE8A1A71078E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F6E92-490A-45A7-A926-28D7F32384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7F55F-E04C-4F3D-9FDF-7CF4F1A252D9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B692E-1909-4925-8F16-D2B5421102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173AF-7971-403C-8BD2-7BBF670AC273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BE785-E533-46B9-861B-CA1B8359CF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E0A79-5B03-43B1-B4E5-7936ABF9D4C7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53FB0-9588-4F88-9B4C-13328B8753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C05B0-D29F-44F1-8870-8E9703669452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B30F0-6E46-4189-A921-B36881339B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3876E-A66D-4365-95A8-626CFDF29B01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782A4-45EC-4F68-91D8-4E09B645A6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0AB38-08BA-4173-81B1-D584E0448AEC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ED7C6-92BC-4541-8C14-0F85766C62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39454-4087-448E-9E48-D2926386BE1F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B0D6A-DB5E-42FF-895F-92CD7CC392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1A66D-411E-4642-8F95-732D3225BA26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9BA93-9F49-4E41-9770-1C24C9868F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2BF79-7B57-4F06-A98A-AE04EC350FB1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FA707-42E0-4504-8682-40A61FC01F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C1C66-1038-46F5-9908-F811C7C7DD79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2170E-F062-4FC2-9D97-08BE0CF533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A5FE6-3D3C-42DB-A86C-8AC0E3E11693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82EBB-A3AF-4A28-9F23-2655D5BCA2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EA42-3BAB-4A24-BBDB-959AF86E359B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81A31-0724-4210-9097-0E727DB675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7613C2-6452-4166-BDF9-04553198D768}" type="datetimeFigureOut">
              <a:rPr lang="ru-RU"/>
              <a:pPr>
                <a:defRPr/>
              </a:pPr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B11D96-4462-40C7-B1A0-6AE6E7CDF2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3;&#1080;&#1082;&#1080;&#1090;&#1072;\Desktop\&#1076;&#1083;&#1103;%20&#1079;&#1072;&#1085;&#1103;&#1090;&#1080;&#1103;%20&#1087;&#1086;%20&#1101;&#1082;&#1086;&#1083;&#1086;&#1075;&#1080;&#1080;\&#1079;&#1072;&#1085;&#1103;&#1090;&#1080;&#1077;%20&#1087;&#1086;%20&#1101;&#1082;&#1086;&#1083;&#1086;&#1075;&#1080;&#1080;\&#1078;&#1091;&#1088;&#1095;&#1072;&#1085;&#1080;&#1077;%20&#1088;&#1086;&#1076;&#1085;&#1080;&#1082;&#1072;.mp3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3;&#1080;&#1082;&#1080;&#1090;&#1072;\Desktop\&#1076;&#1083;&#1103;%20&#1079;&#1072;&#1085;&#1103;&#1090;&#1080;&#1103;%20&#1087;&#1086;%20&#1101;&#1082;&#1086;&#1083;&#1086;&#1075;&#1080;&#1080;\&#1079;&#1072;&#1085;&#1103;&#1090;&#1080;&#1077;%20&#1087;&#1086;%20&#1101;&#1082;&#1086;&#1083;&#1086;&#1075;&#1080;&#1080;\&#1084;&#1091;&#1079;&#1099;&#1082;&#1072;%20&#1083;&#1077;&#1089;&#1072;.mp3" TargetMode="Externa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7338" y="404813"/>
            <a:ext cx="8569325" cy="7207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Что такое экология?</a:t>
            </a:r>
            <a:endParaRPr lang="ru-RU" dirty="0">
              <a:solidFill>
                <a:srgbClr val="0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16386" name="Содержимое 5" descr="img3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981075"/>
            <a:ext cx="8569325" cy="5616575"/>
          </a:xfrm>
        </p:spPr>
      </p:pic>
      <p:pic>
        <p:nvPicPr>
          <p:cNvPr id="16387" name="Рисунок 4" descr="hello_html_m3aa30fd7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924175"/>
            <a:ext cx="3816350" cy="381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2" name="Содержимое 3" descr="img2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260350"/>
            <a:ext cx="8642350" cy="6337300"/>
          </a:xfrm>
        </p:spPr>
      </p:pic>
      <p:pic>
        <p:nvPicPr>
          <p:cNvPr id="25603" name="Рисунок 5" descr="116205032_01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46650" y="2011363"/>
            <a:ext cx="4197350" cy="484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6626" name="Содержимое 3" descr="101336929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333375"/>
            <a:ext cx="6840538" cy="6335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0" name="Содержимое 3" descr="1013369305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260350"/>
            <a:ext cx="6913562" cy="63373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4" name="Содержимое 3" descr="101339972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31913" y="260350"/>
            <a:ext cx="6408737" cy="64087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698" name="Содержимое 3" descr="img14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260350"/>
            <a:ext cx="8569325" cy="63373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0722" name="Содержимое 3" descr="img_user_file_55055f82c02f1_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88913"/>
            <a:ext cx="8489950" cy="64087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1746" name="Содержимое 6" descr="2(403)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260350"/>
            <a:ext cx="4114800" cy="6337300"/>
          </a:xfrm>
        </p:spPr>
      </p:pic>
      <p:pic>
        <p:nvPicPr>
          <p:cNvPr id="31747" name="Содержимое 7" descr="652787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500563" y="260350"/>
            <a:ext cx="4392612" cy="6337300"/>
          </a:xfrm>
        </p:spPr>
      </p:pic>
      <p:pic>
        <p:nvPicPr>
          <p:cNvPr id="5" name="журчание родни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388350" y="609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6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2770" name="Содержимое 3" descr="питьевая-во-а-животных-31549124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260350"/>
            <a:ext cx="8642350" cy="72723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3794" name="Содержимое 6" descr="img7 (1)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260350"/>
            <a:ext cx="8569325" cy="63373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" name="Содержимое 6" descr="b113d0c455f3f5abea9e3edf78ab4306_XL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44008" y="476672"/>
            <a:ext cx="4038600" cy="2808312"/>
          </a:xfrm>
          <a:prstGeom prst="teardrop">
            <a:avLst/>
          </a:prstGeom>
        </p:spPr>
      </p:pic>
      <p:pic>
        <p:nvPicPr>
          <p:cNvPr id="8" name="Содержимое 7" descr="picnic-tmb00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3429000"/>
            <a:ext cx="4038600" cy="3037027"/>
          </a:xfrm>
          <a:prstGeom prst="teardrop">
            <a:avLst/>
          </a:prstGeom>
        </p:spPr>
      </p:pic>
      <p:pic>
        <p:nvPicPr>
          <p:cNvPr id="9" name="Рисунок 8" descr="rodni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476672"/>
            <a:ext cx="4242048" cy="2808312"/>
          </a:xfrm>
          <a:prstGeom prst="teardrop">
            <a:avLst/>
          </a:prstGeom>
        </p:spPr>
      </p:pic>
      <p:pic>
        <p:nvPicPr>
          <p:cNvPr id="12" name="Рисунок 11" descr="158e237e2d93be4426e81186a50112f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3429000"/>
            <a:ext cx="3851920" cy="3048000"/>
          </a:xfrm>
          <a:prstGeom prst="teardrop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7410" name="Содержимое 7" descr="img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260350"/>
            <a:ext cx="8569325" cy="63373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5842" name="Содержимое 3" descr="1013485876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260350"/>
            <a:ext cx="6624638" cy="62642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Береги и охраняй природу!</a:t>
            </a:r>
          </a:p>
        </p:txBody>
      </p:sp>
      <p:pic>
        <p:nvPicPr>
          <p:cNvPr id="36866" name="Содержимое 6" descr="14-10-2015-00-21-26-7197150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268413"/>
            <a:ext cx="8569325" cy="52562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27704F"/>
                </a:solidFill>
              </a:rPr>
              <a:t>Спасибо Экологии!</a:t>
            </a:r>
          </a:p>
        </p:txBody>
      </p:sp>
      <p:pic>
        <p:nvPicPr>
          <p:cNvPr id="37890" name="Содержимое 6" descr="05_konkurs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76375" y="1268413"/>
            <a:ext cx="6191250" cy="52562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smtClean="0">
                <a:solidFill>
                  <a:srgbClr val="FF0000"/>
                </a:solidFill>
              </a:rPr>
              <a:t>Кроссворд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 rtlCol="0">
            <a:normAutofit fontScale="47500" lnSpcReduction="20000"/>
          </a:bodyPr>
          <a:lstStyle/>
          <a:p>
            <a:pPr marL="0" indent="0" fontAlgn="auto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cs typeface="Times New Roman" pitchFamily="18" charset="0"/>
              </a:rPr>
              <a:t>1.Ранним утром ей не спится, очень хочется трудиться,</a:t>
            </a:r>
          </a:p>
          <a:p>
            <a:pPr marL="0" indent="0" fontAlgn="auto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cs typeface="Times New Roman" pitchFamily="18" charset="0"/>
              </a:rPr>
              <a:t>   Вот и меду принесла, работящая….</a:t>
            </a:r>
          </a:p>
          <a:p>
            <a:pPr marL="0" indent="0" fontAlgn="auto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cs typeface="Times New Roman" pitchFamily="18" charset="0"/>
              </a:rPr>
              <a:t>2. Кто растет в лесу у дорожки, есть у него и шляпка, и ножка? </a:t>
            </a:r>
          </a:p>
          <a:p>
            <a:pPr marL="0" indent="0" fontAlgn="auto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cs typeface="Times New Roman" pitchFamily="18" charset="0"/>
              </a:rPr>
              <a:t>3. Воробьи, стрижи, пингвины, снегири, грачи, павлины,</a:t>
            </a:r>
          </a:p>
          <a:p>
            <a:pPr marL="0" indent="0" fontAlgn="auto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cs typeface="Times New Roman" pitchFamily="18" charset="0"/>
              </a:rPr>
              <a:t>    Попугаи и синицы: одним словом это….</a:t>
            </a:r>
          </a:p>
          <a:p>
            <a:pPr marL="0" indent="0" fontAlgn="auto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cs typeface="Times New Roman" pitchFamily="18" charset="0"/>
              </a:rPr>
              <a:t>4. Его весной и летом мы видели одетым,</a:t>
            </a:r>
          </a:p>
          <a:p>
            <a:pPr marL="0" indent="0" fontAlgn="auto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cs typeface="Times New Roman" pitchFamily="18" charset="0"/>
              </a:rPr>
              <a:t>    А осенью с бедняжки сорвали все рубашки</a:t>
            </a:r>
          </a:p>
          <a:p>
            <a:pPr marL="0" indent="0" fontAlgn="auto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cs typeface="Times New Roman" pitchFamily="18" charset="0"/>
              </a:rPr>
              <a:t>5. Чем мы дышим, но его не видим? </a:t>
            </a:r>
          </a:p>
          <a:p>
            <a:pPr marL="0" indent="0" fontAlgn="auto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cs typeface="Times New Roman" pitchFamily="18" charset="0"/>
              </a:rPr>
              <a:t>6. После дождя бывает, полнеба закрывает,</a:t>
            </a:r>
          </a:p>
          <a:p>
            <a:pPr marL="0" indent="0" fontAlgn="auto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cs typeface="Times New Roman" pitchFamily="18" charset="0"/>
              </a:rPr>
              <a:t>     Дуга, красивая, цветная, появится, а затем растает</a:t>
            </a:r>
          </a:p>
          <a:p>
            <a:pPr marL="0" indent="0" fontAlgn="auto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cs typeface="Times New Roman" pitchFamily="18" charset="0"/>
              </a:rPr>
              <a:t>7. Если руки наши в ваксе, если на нос сели кляксы.</a:t>
            </a:r>
          </a:p>
          <a:p>
            <a:pPr marL="0" indent="0" fontAlgn="auto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cs typeface="Times New Roman" pitchFamily="18" charset="0"/>
              </a:rPr>
              <a:t>     Кто тогда нам первый друг, снимет грязь с лица и рук? </a:t>
            </a:r>
          </a:p>
          <a:p>
            <a:pPr marL="0" indent="0" fontAlgn="auto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             Ключевое слово кроссворда ?</a:t>
            </a:r>
          </a:p>
          <a:p>
            <a:pPr marL="0" indent="0" fontAlgn="auto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1843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427538" y="1196975"/>
            <a:ext cx="4392612" cy="5111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smtClean="0">
                <a:solidFill>
                  <a:srgbClr val="FF0000"/>
                </a:solidFill>
              </a:rPr>
              <a:t>Ответы на кроссворд.</a:t>
            </a: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125538"/>
            <a:ext cx="8496300" cy="54721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00B050"/>
                </a:solidFill>
              </a:rPr>
              <a:t>Путешествие в природу.</a:t>
            </a:r>
          </a:p>
        </p:txBody>
      </p:sp>
      <p:pic>
        <p:nvPicPr>
          <p:cNvPr id="20482" name="Содержимое 5" descr="ЭМБЛЕМА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1268413"/>
            <a:ext cx="6337300" cy="50403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00B050"/>
                </a:solidFill>
              </a:rPr>
              <a:t>Наш девиз:</a:t>
            </a:r>
          </a:p>
        </p:txBody>
      </p:sp>
      <p:pic>
        <p:nvPicPr>
          <p:cNvPr id="21506" name="Содержимое 3" descr="1a6f30cd66d4f66039c91b767ac16a0f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30250" y="1600200"/>
            <a:ext cx="3492500" cy="4525963"/>
          </a:xfrm>
        </p:spPr>
      </p:pic>
      <p:sp>
        <p:nvSpPr>
          <p:cNvPr id="21507" name="Содержимое 4"/>
          <p:cNvSpPr>
            <a:spLocks noGrp="1"/>
          </p:cNvSpPr>
          <p:nvPr>
            <p:ph sz="half" idx="2"/>
          </p:nvPr>
        </p:nvSpPr>
        <p:spPr>
          <a:xfrm>
            <a:off x="4427538" y="1600200"/>
            <a:ext cx="4259262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4000" smtClean="0">
                <a:solidFill>
                  <a:srgbClr val="27704F"/>
                </a:solidFill>
              </a:rPr>
              <a:t>«Природа так красива, относись к ней бережливо».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5"/>
          <p:cNvSpPr>
            <a:spLocks noGrp="1"/>
          </p:cNvSpPr>
          <p:nvPr>
            <p:ph type="title"/>
          </p:nvPr>
        </p:nvSpPr>
        <p:spPr>
          <a:xfrm>
            <a:off x="0" y="115888"/>
            <a:ext cx="8229600" cy="1143000"/>
          </a:xfrm>
        </p:spPr>
        <p:txBody>
          <a:bodyPr/>
          <a:lstStyle/>
          <a:p>
            <a:r>
              <a:rPr lang="ru-RU" smtClean="0">
                <a:solidFill>
                  <a:srgbClr val="00B050"/>
                </a:solidFill>
              </a:rPr>
              <a:t>Карта</a:t>
            </a:r>
          </a:p>
        </p:txBody>
      </p:sp>
      <p:pic>
        <p:nvPicPr>
          <p:cNvPr id="8" name="Содержимое 7" descr="027aef59bd4616d690ae5d81cff3920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04048" y="1268760"/>
            <a:ext cx="3657600" cy="2438400"/>
          </a:xfrm>
          <a:prstGeom prst="ellipse">
            <a:avLst/>
          </a:prstGeom>
        </p:spPr>
      </p:pic>
      <p:pic>
        <p:nvPicPr>
          <p:cNvPr id="10" name="Рисунок 9" descr="f_7-les-elfov_juravleva_yuliya_13149908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2060848"/>
            <a:ext cx="3672408" cy="2736304"/>
          </a:xfrm>
          <a:prstGeom prst="ellipse">
            <a:avLst/>
          </a:prstGeom>
        </p:spPr>
      </p:pic>
      <p:pic>
        <p:nvPicPr>
          <p:cNvPr id="12" name="Рисунок 11" descr="thumb_l_839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95936" y="4005064"/>
            <a:ext cx="3672408" cy="2520280"/>
          </a:xfrm>
          <a:prstGeom prst="ellipse">
            <a:avLst/>
          </a:prstGeom>
        </p:spPr>
      </p:pic>
      <p:sp>
        <p:nvSpPr>
          <p:cNvPr id="22533" name="TextBox 12"/>
          <p:cNvSpPr txBox="1">
            <a:spLocks noChangeArrowheads="1"/>
          </p:cNvSpPr>
          <p:nvPr/>
        </p:nvSpPr>
        <p:spPr bwMode="auto">
          <a:xfrm>
            <a:off x="1692275" y="1196975"/>
            <a:ext cx="1008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00B050"/>
                </a:solidFill>
                <a:latin typeface="Times New Roman" pitchFamily="18" charset="0"/>
              </a:rPr>
              <a:t>лес</a:t>
            </a:r>
          </a:p>
        </p:txBody>
      </p:sp>
      <p:sp>
        <p:nvSpPr>
          <p:cNvPr id="22534" name="TextBox 13"/>
          <p:cNvSpPr txBox="1">
            <a:spLocks noChangeArrowheads="1"/>
          </p:cNvSpPr>
          <p:nvPr/>
        </p:nvSpPr>
        <p:spPr bwMode="auto">
          <a:xfrm>
            <a:off x="6156325" y="476250"/>
            <a:ext cx="14287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00B050"/>
                </a:solidFill>
                <a:latin typeface="Times New Roman" pitchFamily="18" charset="0"/>
              </a:rPr>
              <a:t>родник</a:t>
            </a:r>
          </a:p>
        </p:txBody>
      </p:sp>
      <p:sp>
        <p:nvSpPr>
          <p:cNvPr id="22535" name="TextBox 14"/>
          <p:cNvSpPr txBox="1">
            <a:spLocks noChangeArrowheads="1"/>
          </p:cNvSpPr>
          <p:nvPr/>
        </p:nvSpPr>
        <p:spPr bwMode="auto">
          <a:xfrm>
            <a:off x="4356100" y="3716338"/>
            <a:ext cx="286861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00B050"/>
                </a:solidFill>
                <a:latin typeface="Times New Roman" pitchFamily="18" charset="0"/>
              </a:rPr>
              <a:t>лесная полянка</a:t>
            </a:r>
          </a:p>
        </p:txBody>
      </p:sp>
      <p:pic>
        <p:nvPicPr>
          <p:cNvPr id="11" name="музыка лес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8243888" y="58769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0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00B050"/>
                </a:solidFill>
              </a:rPr>
              <a:t>Что такое лес?</a:t>
            </a:r>
          </a:p>
        </p:txBody>
      </p:sp>
      <p:sp>
        <p:nvSpPr>
          <p:cNvPr id="23554" name="Содержимое 3"/>
          <p:cNvSpPr>
            <a:spLocks noGrp="1"/>
          </p:cNvSpPr>
          <p:nvPr>
            <p:ph sz="half" idx="4294967295"/>
          </p:nvPr>
        </p:nvSpPr>
        <p:spPr>
          <a:xfrm>
            <a:off x="7308850" y="4365625"/>
            <a:ext cx="1835150" cy="176053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/>
              <a:t>    </a:t>
            </a:r>
          </a:p>
          <a:p>
            <a:pPr>
              <a:buFont typeface="Arial" charset="0"/>
              <a:buNone/>
            </a:pPr>
            <a:endParaRPr lang="ru-RU" sz="2400" smtClean="0"/>
          </a:p>
          <a:p>
            <a:pPr>
              <a:buFont typeface="Arial" charset="0"/>
              <a:buNone/>
            </a:pPr>
            <a:endParaRPr lang="ru-RU" sz="2400" smtClean="0"/>
          </a:p>
          <a:p>
            <a:pPr>
              <a:buFont typeface="Arial" charset="0"/>
              <a:buNone/>
            </a:pPr>
            <a:endParaRPr lang="ru-RU" sz="2400" smtClean="0"/>
          </a:p>
        </p:txBody>
      </p:sp>
      <p:sp>
        <p:nvSpPr>
          <p:cNvPr id="5" name="Овал 4"/>
          <p:cNvSpPr/>
          <p:nvPr/>
        </p:nvSpPr>
        <p:spPr>
          <a:xfrm>
            <a:off x="395288" y="1628775"/>
            <a:ext cx="3313112" cy="1800225"/>
          </a:xfrm>
          <a:prstGeom prst="ellipse">
            <a:avLst/>
          </a:prstGeom>
          <a:solidFill>
            <a:srgbClr val="00B050"/>
          </a:solidFill>
          <a:ln>
            <a:solidFill>
              <a:srgbClr val="2770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1"/>
                </a:solidFill>
              </a:rPr>
              <a:t>По весне в лесу высокая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1"/>
                </a:solidFill>
              </a:rPr>
              <a:t>На опушках и в глуши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1"/>
                </a:solidFill>
              </a:rPr>
              <a:t>Всех я вкусным сладким соком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1"/>
                </a:solidFill>
              </a:rPr>
              <a:t>Угощаю от души.   </a:t>
            </a:r>
            <a:endParaRPr lang="ru-RU" sz="1600" b="1" dirty="0">
              <a:solidFill>
                <a:schemeClr val="bg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684213" y="4365625"/>
            <a:ext cx="3167062" cy="19431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Я из крошки бочки вылез,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Корешки пустил и вырос.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Стал  высок я и могуч,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Не боюсь ни гроз, ни туч.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Я кормлю свиней и белок.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Ничего, что плод мой мелок.       </a:t>
            </a:r>
            <a:r>
              <a:rPr lang="ru-RU" sz="1400" b="1" dirty="0"/>
              <a:t/>
            </a:r>
            <a:br>
              <a:rPr lang="ru-RU" sz="1400" b="1" dirty="0"/>
            </a:br>
            <a:endParaRPr lang="ru-RU" sz="1400" dirty="0">
              <a:solidFill>
                <a:srgbClr val="00B05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148263" y="1773238"/>
            <a:ext cx="3578225" cy="1633537"/>
          </a:xfrm>
          <a:prstGeom prst="ellipse">
            <a:avLst/>
          </a:prstGeom>
          <a:solidFill>
            <a:srgbClr val="27704F"/>
          </a:solidFill>
          <a:ln>
            <a:solidFill>
              <a:srgbClr val="6CA6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Что же это за девица:</a:t>
            </a:r>
            <a:br>
              <a:rPr lang="ru-RU" dirty="0"/>
            </a:br>
            <a:r>
              <a:rPr lang="ru-RU" dirty="0"/>
              <a:t>Ни швея, ни мастерица,</a:t>
            </a:r>
            <a:br>
              <a:rPr lang="ru-RU" dirty="0"/>
            </a:br>
            <a:r>
              <a:rPr lang="ru-RU" dirty="0"/>
              <a:t>Ничего сама не шьет,</a:t>
            </a:r>
            <a:br>
              <a:rPr lang="ru-RU" dirty="0"/>
            </a:br>
            <a:r>
              <a:rPr lang="ru-RU" dirty="0"/>
              <a:t>А в иголках круглый год.</a:t>
            </a:r>
          </a:p>
        </p:txBody>
      </p:sp>
      <p:sp>
        <p:nvSpPr>
          <p:cNvPr id="8" name="Овал 7"/>
          <p:cNvSpPr/>
          <p:nvPr/>
        </p:nvSpPr>
        <p:spPr>
          <a:xfrm>
            <a:off x="4643438" y="4365625"/>
            <a:ext cx="3816350" cy="1778000"/>
          </a:xfrm>
          <a:prstGeom prst="ellipse">
            <a:avLst/>
          </a:prstGeom>
          <a:solidFill>
            <a:srgbClr val="69A12B"/>
          </a:solidFill>
          <a:ln>
            <a:solidFill>
              <a:srgbClr val="2770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У меня длинней иголки чем у ёлки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Очень прямо я расту в высоту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Если я не на опушке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Ветви только на макушке.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2987675" y="2924175"/>
            <a:ext cx="2736850" cy="1584325"/>
          </a:xfrm>
          <a:prstGeom prst="ellipse">
            <a:avLst/>
          </a:prstGeom>
          <a:solidFill>
            <a:srgbClr val="EDA413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Что за дерево стоит –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Ветра нет, а лист дрожит.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3560" name="TextBox 9"/>
          <p:cNvSpPr txBox="1">
            <a:spLocks noChangeArrowheads="1"/>
          </p:cNvSpPr>
          <p:nvPr/>
        </p:nvSpPr>
        <p:spPr bwMode="auto">
          <a:xfrm>
            <a:off x="3348038" y="1196975"/>
            <a:ext cx="16557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C00000"/>
                </a:solidFill>
                <a:latin typeface="Times New Roman" pitchFamily="18" charset="0"/>
              </a:rPr>
              <a:t>Загадки:</a:t>
            </a:r>
          </a:p>
        </p:txBody>
      </p:sp>
      <p:pic>
        <p:nvPicPr>
          <p:cNvPr id="11" name="Рисунок 10" descr="91225936_large_Derevya__12_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125538"/>
            <a:ext cx="2566987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91225942_Derevya__15_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4221163"/>
            <a:ext cx="2881312" cy="210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img_5702b6cf00f28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63" y="1341438"/>
            <a:ext cx="2592387" cy="234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08b72d80a22f4486e95ea5b7cc286170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9700" y="3933825"/>
            <a:ext cx="2808288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osina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87675" y="2420938"/>
            <a:ext cx="2592388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78" name="Содержимое 4" descr="-.gif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260350"/>
            <a:ext cx="8569325" cy="6337300"/>
          </a:xfrm>
        </p:spPr>
      </p:pic>
      <p:pic>
        <p:nvPicPr>
          <p:cNvPr id="24579" name="Рисунок 5" descr="upjbmhhbeg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1196975"/>
            <a:ext cx="4392613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95B3D7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286</Words>
  <Application>Microsoft Office PowerPoint</Application>
  <PresentationFormat>Экран (4:3)</PresentationFormat>
  <Paragraphs>49</Paragraphs>
  <Slides>22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Matilda</vt:lpstr>
      <vt:lpstr>Times New Roman</vt:lpstr>
      <vt:lpstr>Symbol</vt:lpstr>
      <vt:lpstr>Тема Office</vt:lpstr>
      <vt:lpstr>Что такое экология?</vt:lpstr>
      <vt:lpstr>Презентация PowerPoint</vt:lpstr>
      <vt:lpstr>Кроссворд</vt:lpstr>
      <vt:lpstr>Ответы на кроссворд.</vt:lpstr>
      <vt:lpstr>Путешествие в природу.</vt:lpstr>
      <vt:lpstr>Наш девиз:</vt:lpstr>
      <vt:lpstr>Карта</vt:lpstr>
      <vt:lpstr>Что такое лес?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Береги и охраняй природу!</vt:lpstr>
      <vt:lpstr>Спасибо Экологии!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ICL</cp:lastModifiedBy>
  <cp:revision>110</cp:revision>
  <dcterms:created xsi:type="dcterms:W3CDTF">2013-08-23T08:38:35Z</dcterms:created>
  <dcterms:modified xsi:type="dcterms:W3CDTF">2020-04-14T11:59:02Z</dcterms:modified>
</cp:coreProperties>
</file>